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59" r:id="rId5"/>
    <p:sldId id="260" r:id="rId6"/>
    <p:sldId id="25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B505650-526F-4EA7-8A77-D66F3F543429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8FFE120-B543-42B9-B755-5F5F34B367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Juho</a:t>
            </a:r>
            <a:r>
              <a:rPr lang="en-US" dirty="0" smtClean="0"/>
              <a:t> </a:t>
            </a:r>
            <a:r>
              <a:rPr lang="en-US" dirty="0" err="1" smtClean="0"/>
              <a:t>Heiskanen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 Studies II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Finnish soldier carrying rifle and standing on sk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819400"/>
            <a:ext cx="2590800" cy="3566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racks%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609600"/>
            <a:ext cx="5985914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85800" y="5257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Pre-war meeting and distributing of supplies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lvisota%201601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066800"/>
            <a:ext cx="6019800" cy="4318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371600" y="55626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Cross-country skiing through a Finnish forest 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nnish ski patrol during winter w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5752991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76400" y="541020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Arriving to the cottage’s where we spent the night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lvisota_Finnish_Retreat_December_193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81000"/>
            <a:ext cx="4867755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usso-finnish_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762000"/>
            <a:ext cx="35814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oldi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447800"/>
            <a:ext cx="2441448" cy="3744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990600" y="47244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the snow as a disguise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ldier-lot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90600"/>
            <a:ext cx="3276600" cy="4737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soldier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752600"/>
            <a:ext cx="3505200" cy="3534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43000" y="59436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my girlfriend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5562600"/>
            <a:ext cx="2267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three officers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n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295400"/>
            <a:ext cx="7239000" cy="43640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90600" y="5943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brotherhood hall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0px-Winter_w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4838095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82805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1295400"/>
            <a:ext cx="2819400" cy="4364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108</TotalTime>
  <Words>43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Juho Heiskanen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14</cp:revision>
  <dcterms:created xsi:type="dcterms:W3CDTF">2010-02-11T18:52:46Z</dcterms:created>
  <dcterms:modified xsi:type="dcterms:W3CDTF">2010-02-19T19:04:19Z</dcterms:modified>
</cp:coreProperties>
</file>